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1" r:id="rId10"/>
    <p:sldId id="274" r:id="rId11"/>
    <p:sldId id="262" r:id="rId12"/>
    <p:sldId id="263" r:id="rId13"/>
    <p:sldId id="273" r:id="rId14"/>
    <p:sldId id="264" r:id="rId15"/>
    <p:sldId id="268" r:id="rId16"/>
    <p:sldId id="269" r:id="rId17"/>
    <p:sldId id="270" r:id="rId18"/>
    <p:sldId id="271" r:id="rId19"/>
    <p:sldId id="275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8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he-Hobbit-TV-1977-Rankin-Bass-c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3230" y="817558"/>
            <a:ext cx="3941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 Black"/>
                <a:cs typeface="Arial Black"/>
              </a:rPr>
              <a:t>How the TV “</a:t>
            </a:r>
            <a:r>
              <a:rPr lang="en-US" sz="4400" dirty="0" smtClean="0">
                <a:latin typeface="Hobo Std"/>
                <a:cs typeface="Hobo Std"/>
              </a:rPr>
              <a:t>Hobbit</a:t>
            </a:r>
            <a:r>
              <a:rPr lang="en-US" sz="4400" dirty="0" smtClean="0">
                <a:latin typeface="Arial Black"/>
                <a:cs typeface="Arial Black"/>
              </a:rPr>
              <a:t>” Came to Be</a:t>
            </a:r>
          </a:p>
          <a:p>
            <a:pPr algn="ctr"/>
            <a:endParaRPr lang="en-US" dirty="0"/>
          </a:p>
          <a:p>
            <a:pPr algn="ctr"/>
            <a:r>
              <a:rPr lang="en-US" b="1" dirty="0" smtClean="0"/>
              <a:t>Russell A. Potter, Ph.D.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661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9" r="-4549"/>
          <a:stretch>
            <a:fillRect/>
          </a:stretch>
        </p:blipFill>
        <p:spPr>
          <a:xfrm>
            <a:off x="1829440" y="274638"/>
            <a:ext cx="5528096" cy="3040240"/>
          </a:xfrm>
        </p:spPr>
      </p:pic>
      <p:pic>
        <p:nvPicPr>
          <p:cNvPr id="5" name="Picture 4" descr="Screen Shot 2018-06-02 at 5.10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0" y="2590800"/>
            <a:ext cx="7874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Xerox_Hobbit_fullim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314" r="-105314"/>
          <a:stretch>
            <a:fillRect/>
          </a:stretch>
        </p:blipFill>
        <p:spPr>
          <a:xfrm>
            <a:off x="-1352984" y="102193"/>
            <a:ext cx="12267993" cy="6746924"/>
          </a:xfrm>
        </p:spPr>
      </p:pic>
    </p:spTree>
    <p:extLst>
      <p:ext uri="{BB962C8B-B14F-4D97-AF65-F5344CB8AC3E}">
        <p14:creationId xmlns:p14="http://schemas.microsoft.com/office/powerpoint/2010/main" val="160455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ankin_bass_book_cov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17" r="-23917"/>
          <a:stretch>
            <a:fillRect/>
          </a:stretch>
        </p:blipFill>
        <p:spPr>
          <a:xfrm>
            <a:off x="-944238" y="289237"/>
            <a:ext cx="11104642" cy="6107125"/>
          </a:xfrm>
        </p:spPr>
      </p:pic>
    </p:spTree>
    <p:extLst>
      <p:ext uri="{BB962C8B-B14F-4D97-AF65-F5344CB8AC3E}">
        <p14:creationId xmlns:p14="http://schemas.microsoft.com/office/powerpoint/2010/main" val="213218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obbit_adver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86" r="-10886"/>
          <a:stretch>
            <a:fillRect/>
          </a:stretch>
        </p:blipFill>
        <p:spPr>
          <a:xfrm>
            <a:off x="-637670" y="388462"/>
            <a:ext cx="10442959" cy="5743225"/>
          </a:xfrm>
        </p:spPr>
      </p:pic>
    </p:spTree>
    <p:extLst>
      <p:ext uri="{BB962C8B-B14F-4D97-AF65-F5344CB8AC3E}">
        <p14:creationId xmlns:p14="http://schemas.microsoft.com/office/powerpoint/2010/main" val="3591590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RODO.RANKI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7" b="7727"/>
          <a:stretch>
            <a:fillRect/>
          </a:stretch>
        </p:blipFill>
        <p:spPr>
          <a:xfrm>
            <a:off x="457200" y="85563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14483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AMWISE-GAMGEE.RANKI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5" b="7815"/>
          <a:stretch>
            <a:fillRect/>
          </a:stretch>
        </p:blipFill>
        <p:spPr>
          <a:xfrm>
            <a:off x="457200" y="957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81758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OLLUM-DESIG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90" r="-68190"/>
          <a:stretch>
            <a:fillRect/>
          </a:stretch>
        </p:blipFill>
        <p:spPr>
          <a:xfrm>
            <a:off x="-944230" y="376831"/>
            <a:ext cx="11154299" cy="6134435"/>
          </a:xfrm>
        </p:spPr>
      </p:pic>
    </p:spTree>
    <p:extLst>
      <p:ext uri="{BB962C8B-B14F-4D97-AF65-F5344CB8AC3E}">
        <p14:creationId xmlns:p14="http://schemas.microsoft.com/office/powerpoint/2010/main" val="359950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OLLUM-FALL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193" r="-78193"/>
          <a:stretch>
            <a:fillRect/>
          </a:stretch>
        </p:blipFill>
        <p:spPr>
          <a:xfrm>
            <a:off x="-1469765" y="0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120043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obbit-panel-2-470x35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83" r="-18283"/>
          <a:stretch>
            <a:fillRect/>
          </a:stretch>
        </p:blipFill>
        <p:spPr>
          <a:xfrm>
            <a:off x="500994" y="145421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2912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known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99" r="-18099"/>
          <a:stretch>
            <a:fillRect/>
          </a:stretch>
        </p:blipFill>
        <p:spPr>
          <a:xfrm>
            <a:off x="749160" y="1176823"/>
            <a:ext cx="7236096" cy="3979574"/>
          </a:xfrm>
        </p:spPr>
      </p:pic>
    </p:spTree>
    <p:extLst>
      <p:ext uri="{BB962C8B-B14F-4D97-AF65-F5344CB8AC3E}">
        <p14:creationId xmlns:p14="http://schemas.microsoft.com/office/powerpoint/2010/main" val="2928121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dams_hobbit_cd0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98" r="-76398"/>
          <a:stretch>
            <a:fillRect/>
          </a:stretch>
        </p:blipFill>
        <p:spPr>
          <a:xfrm>
            <a:off x="-1615753" y="-107913"/>
            <a:ext cx="12666183" cy="6965913"/>
          </a:xfrm>
        </p:spPr>
      </p:pic>
    </p:spTree>
    <p:extLst>
      <p:ext uri="{BB962C8B-B14F-4D97-AF65-F5344CB8AC3E}">
        <p14:creationId xmlns:p14="http://schemas.microsoft.com/office/powerpoint/2010/main" val="239679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obbitRemasteredDV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113" r="-75113"/>
          <a:stretch>
            <a:fillRect/>
          </a:stretch>
        </p:blipFill>
        <p:spPr>
          <a:xfrm>
            <a:off x="-1046418" y="187044"/>
            <a:ext cx="11419758" cy="6280427"/>
          </a:xfrm>
        </p:spPr>
      </p:pic>
    </p:spTree>
    <p:extLst>
      <p:ext uri="{BB962C8B-B14F-4D97-AF65-F5344CB8AC3E}">
        <p14:creationId xmlns:p14="http://schemas.microsoft.com/office/powerpoint/2010/main" val="91272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dams_hobbit_cd01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155" r="-77155"/>
          <a:stretch>
            <a:fillRect/>
          </a:stretch>
        </p:blipFill>
        <p:spPr>
          <a:xfrm>
            <a:off x="-1323789" y="114049"/>
            <a:ext cx="11970587" cy="6583362"/>
          </a:xfrm>
        </p:spPr>
      </p:pic>
    </p:spTree>
    <p:extLst>
      <p:ext uri="{BB962C8B-B14F-4D97-AF65-F5344CB8AC3E}">
        <p14:creationId xmlns:p14="http://schemas.microsoft.com/office/powerpoint/2010/main" val="88353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dams_hobbit_cd01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61" r="-15661"/>
          <a:stretch>
            <a:fillRect/>
          </a:stretch>
        </p:blipFill>
        <p:spPr>
          <a:xfrm>
            <a:off x="-1104818" y="257076"/>
            <a:ext cx="11367409" cy="6251637"/>
          </a:xfrm>
        </p:spPr>
      </p:pic>
    </p:spTree>
    <p:extLst>
      <p:ext uri="{BB962C8B-B14F-4D97-AF65-F5344CB8AC3E}">
        <p14:creationId xmlns:p14="http://schemas.microsoft.com/office/powerpoint/2010/main" val="90600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P_insert_characater_ar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336" r="-41336"/>
          <a:stretch>
            <a:fillRect/>
          </a:stretch>
        </p:blipFill>
        <p:spPr>
          <a:xfrm>
            <a:off x="-1484370" y="87594"/>
            <a:ext cx="12184595" cy="6701058"/>
          </a:xfrm>
        </p:spPr>
      </p:pic>
    </p:spTree>
    <p:extLst>
      <p:ext uri="{BB962C8B-B14F-4D97-AF65-F5344CB8AC3E}">
        <p14:creationId xmlns:p14="http://schemas.microsoft.com/office/powerpoint/2010/main" val="1600762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8922" r="-38922"/>
          <a:stretch>
            <a:fillRect/>
          </a:stretch>
        </p:blipFill>
        <p:spPr>
          <a:xfrm>
            <a:off x="-754462" y="1600201"/>
            <a:ext cx="5761668" cy="31686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792" y="1600201"/>
            <a:ext cx="3857541" cy="31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8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obbit_l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328" r="-40328"/>
          <a:stretch>
            <a:fillRect/>
          </a:stretch>
        </p:blipFill>
        <p:spPr>
          <a:xfrm>
            <a:off x="-1367585" y="154873"/>
            <a:ext cx="11929534" cy="6560784"/>
          </a:xfrm>
        </p:spPr>
      </p:pic>
    </p:spTree>
    <p:extLst>
      <p:ext uri="{BB962C8B-B14F-4D97-AF65-F5344CB8AC3E}">
        <p14:creationId xmlns:p14="http://schemas.microsoft.com/office/powerpoint/2010/main" val="165308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obbit_readalo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48" r="-38548"/>
          <a:stretch>
            <a:fillRect/>
          </a:stretch>
        </p:blipFill>
        <p:spPr>
          <a:xfrm>
            <a:off x="413406" y="1147623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70704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MORRO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976" r="-68976"/>
          <a:stretch>
            <a:fillRect/>
          </a:stretch>
        </p:blipFill>
        <p:spPr>
          <a:xfrm>
            <a:off x="-1265397" y="58396"/>
            <a:ext cx="12264233" cy="6744856"/>
          </a:xfrm>
        </p:spPr>
      </p:pic>
    </p:spTree>
    <p:extLst>
      <p:ext uri="{BB962C8B-B14F-4D97-AF65-F5344CB8AC3E}">
        <p14:creationId xmlns:p14="http://schemas.microsoft.com/office/powerpoint/2010/main" val="105573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24</TotalTime>
  <Words>16</Words>
  <Application>Microsoft Macintosh PowerPoint</Application>
  <PresentationFormat>On-screen Show (4:3)</PresentationFormat>
  <Paragraphs>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 Potter</dc:creator>
  <cp:lastModifiedBy>Russell Potter</cp:lastModifiedBy>
  <cp:revision>7</cp:revision>
  <dcterms:created xsi:type="dcterms:W3CDTF">2018-06-02T20:51:09Z</dcterms:created>
  <dcterms:modified xsi:type="dcterms:W3CDTF">2018-06-02T21:16:33Z</dcterms:modified>
</cp:coreProperties>
</file>